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864076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986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057" y="1414125"/>
            <a:ext cx="7344649" cy="3008266"/>
          </a:xfrm>
        </p:spPr>
        <p:txBody>
          <a:bodyPr anchor="b"/>
          <a:lstStyle>
            <a:lvl1pPr algn="ctr">
              <a:defRPr sz="567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96" y="4538401"/>
            <a:ext cx="6480572" cy="2086184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54" indent="0" algn="ctr">
              <a:buNone/>
              <a:defRPr sz="1890"/>
            </a:lvl2pPr>
            <a:lvl3pPr marL="864108" indent="0" algn="ctr">
              <a:buNone/>
              <a:defRPr sz="1701"/>
            </a:lvl3pPr>
            <a:lvl4pPr marL="1296162" indent="0" algn="ctr">
              <a:buNone/>
              <a:defRPr sz="1512"/>
            </a:lvl4pPr>
            <a:lvl5pPr marL="1728216" indent="0" algn="ctr">
              <a:buNone/>
              <a:defRPr sz="1512"/>
            </a:lvl5pPr>
            <a:lvl6pPr marL="2160270" indent="0" algn="ctr">
              <a:buNone/>
              <a:defRPr sz="1512"/>
            </a:lvl6pPr>
            <a:lvl7pPr marL="2592324" indent="0" algn="ctr">
              <a:buNone/>
              <a:defRPr sz="1512"/>
            </a:lvl7pPr>
            <a:lvl8pPr marL="3024378" indent="0" algn="ctr">
              <a:buNone/>
              <a:defRPr sz="1512"/>
            </a:lvl8pPr>
            <a:lvl9pPr marL="3456432" indent="0" algn="ctr">
              <a:buNone/>
              <a:defRPr sz="1512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15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49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83546" y="460041"/>
            <a:ext cx="1863165" cy="732264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053" y="460041"/>
            <a:ext cx="5481484" cy="732264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58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35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553" y="2154193"/>
            <a:ext cx="7452658" cy="3594317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553" y="5782513"/>
            <a:ext cx="7452658" cy="1890166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/>
                </a:solidFill>
              </a:defRPr>
            </a:lvl1pPr>
            <a:lvl2pPr marL="43205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08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16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21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27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324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37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432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35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053" y="2300203"/>
            <a:ext cx="3672324" cy="54824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4386" y="2300203"/>
            <a:ext cx="3672324" cy="54824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01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460043"/>
            <a:ext cx="7452658" cy="16701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5179" y="2118188"/>
            <a:ext cx="3655447" cy="103809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179" y="3156278"/>
            <a:ext cx="3655447" cy="46424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387" y="2118188"/>
            <a:ext cx="3673450" cy="103809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54" indent="0">
              <a:buNone/>
              <a:defRPr sz="1890" b="1"/>
            </a:lvl2pPr>
            <a:lvl3pPr marL="864108" indent="0">
              <a:buNone/>
              <a:defRPr sz="1701" b="1"/>
            </a:lvl3pPr>
            <a:lvl4pPr marL="1296162" indent="0">
              <a:buNone/>
              <a:defRPr sz="1512" b="1"/>
            </a:lvl4pPr>
            <a:lvl5pPr marL="1728216" indent="0">
              <a:buNone/>
              <a:defRPr sz="1512" b="1"/>
            </a:lvl5pPr>
            <a:lvl6pPr marL="2160270" indent="0">
              <a:buNone/>
              <a:defRPr sz="1512" b="1"/>
            </a:lvl6pPr>
            <a:lvl7pPr marL="2592324" indent="0">
              <a:buNone/>
              <a:defRPr sz="1512" b="1"/>
            </a:lvl7pPr>
            <a:lvl8pPr marL="3024378" indent="0">
              <a:buNone/>
              <a:defRPr sz="1512" b="1"/>
            </a:lvl8pPr>
            <a:lvl9pPr marL="3456432" indent="0">
              <a:buNone/>
              <a:defRPr sz="1512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74387" y="3156278"/>
            <a:ext cx="3673450" cy="46424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72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18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64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576051"/>
            <a:ext cx="2786871" cy="2016178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3450" y="1244112"/>
            <a:ext cx="4374386" cy="6140542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78" y="2592229"/>
            <a:ext cx="2786871" cy="4802425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44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78" y="576051"/>
            <a:ext cx="2786871" cy="2016178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73450" y="1244112"/>
            <a:ext cx="4374386" cy="6140542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54" indent="0">
              <a:buNone/>
              <a:defRPr sz="2646"/>
            </a:lvl2pPr>
            <a:lvl3pPr marL="864108" indent="0">
              <a:buNone/>
              <a:defRPr sz="2268"/>
            </a:lvl3pPr>
            <a:lvl4pPr marL="1296162" indent="0">
              <a:buNone/>
              <a:defRPr sz="1890"/>
            </a:lvl4pPr>
            <a:lvl5pPr marL="1728216" indent="0">
              <a:buNone/>
              <a:defRPr sz="1890"/>
            </a:lvl5pPr>
            <a:lvl6pPr marL="2160270" indent="0">
              <a:buNone/>
              <a:defRPr sz="1890"/>
            </a:lvl6pPr>
            <a:lvl7pPr marL="2592324" indent="0">
              <a:buNone/>
              <a:defRPr sz="1890"/>
            </a:lvl7pPr>
            <a:lvl8pPr marL="3024378" indent="0">
              <a:buNone/>
              <a:defRPr sz="1890"/>
            </a:lvl8pPr>
            <a:lvl9pPr marL="3456432" indent="0">
              <a:buNone/>
              <a:defRPr sz="189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178" y="2592229"/>
            <a:ext cx="2786871" cy="4802425"/>
          </a:xfrm>
        </p:spPr>
        <p:txBody>
          <a:bodyPr/>
          <a:lstStyle>
            <a:lvl1pPr marL="0" indent="0">
              <a:buNone/>
              <a:defRPr sz="1512"/>
            </a:lvl1pPr>
            <a:lvl2pPr marL="432054" indent="0">
              <a:buNone/>
              <a:defRPr sz="1323"/>
            </a:lvl2pPr>
            <a:lvl3pPr marL="864108" indent="0">
              <a:buNone/>
              <a:defRPr sz="1134"/>
            </a:lvl3pPr>
            <a:lvl4pPr marL="1296162" indent="0">
              <a:buNone/>
              <a:defRPr sz="945"/>
            </a:lvl4pPr>
            <a:lvl5pPr marL="1728216" indent="0">
              <a:buNone/>
              <a:defRPr sz="945"/>
            </a:lvl5pPr>
            <a:lvl6pPr marL="2160270" indent="0">
              <a:buNone/>
              <a:defRPr sz="945"/>
            </a:lvl6pPr>
            <a:lvl7pPr marL="2592324" indent="0">
              <a:buNone/>
              <a:defRPr sz="945"/>
            </a:lvl7pPr>
            <a:lvl8pPr marL="3024378" indent="0">
              <a:buNone/>
              <a:defRPr sz="945"/>
            </a:lvl8pPr>
            <a:lvl9pPr marL="3456432" indent="0">
              <a:buNone/>
              <a:defRPr sz="94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20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460043"/>
            <a:ext cx="7452658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2300203"/>
            <a:ext cx="7452658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052" y="8008709"/>
            <a:ext cx="194417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366EF-BB69-4843-BFDE-2D50613C5FD1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2253" y="8008709"/>
            <a:ext cx="291625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02539" y="8008709"/>
            <a:ext cx="194417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ED16D-088B-4879-8B47-8FF5782190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80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64108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27" indent="-216027" algn="l" defTabSz="864108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8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243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297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351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459" indent="-216027" algn="l" defTabSz="864108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5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0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16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270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324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378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432" algn="l" defTabSz="864108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EFFFE675-A1C7-46AB-83D4-018FF9736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577" y="961539"/>
            <a:ext cx="7100331" cy="8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defTabSz="914400">
              <a:lnSpc>
                <a:spcPts val="3700"/>
              </a:lnSpc>
            </a:pPr>
            <a:r>
              <a:rPr kumimoji="0" lang="fr-FR" altLang="fr-FR" sz="2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DengXian" panose="020B0503020204020204" pitchFamily="2" charset="-122"/>
                <a:cs typeface="DokChampa" panose="020B0502040204020203" pitchFamily="34" charset="-34"/>
              </a:rPr>
              <a:t>Venez </a:t>
            </a:r>
            <a:r>
              <a:rPr kumimoji="0" lang="fr-FR" altLang="fr-FR" sz="25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DengXian" panose="020B0503020204020204" pitchFamily="2" charset="-122"/>
                <a:cs typeface="DokChampa" panose="020B0502040204020203" pitchFamily="34" charset="-34"/>
              </a:rPr>
              <a:t>pour les surfeurs</a:t>
            </a:r>
            <a:r>
              <a:rPr kumimoji="0" lang="fr-FR" altLang="fr-FR" sz="25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DengXian" panose="020B0503020204020204" pitchFamily="2" charset="-122"/>
                <a:cs typeface="DokChampa" panose="020B0502040204020203" pitchFamily="34" charset="-34"/>
              </a:rPr>
              <a:t> </a:t>
            </a:r>
          </a:p>
          <a:p>
            <a:pPr lvl="0" defTabSz="914400">
              <a:lnSpc>
                <a:spcPts val="3700"/>
              </a:lnSpc>
            </a:pPr>
            <a:r>
              <a:rPr lang="fr-FR" altLang="fr-FR" sz="2500" dirty="0" smtClean="0">
                <a:solidFill>
                  <a:sysClr val="windowText" lastClr="000000"/>
                </a:solidFill>
                <a:ea typeface="DengXian" panose="020B0503020204020204" pitchFamily="2" charset="-122"/>
                <a:cs typeface="DokChampa" panose="020B0502040204020203" pitchFamily="34" charset="-34"/>
              </a:rPr>
              <a:t>mais </a:t>
            </a:r>
            <a:r>
              <a:rPr lang="fr-FR" altLang="fr-FR" sz="2500" dirty="0">
                <a:solidFill>
                  <a:sysClr val="windowText" lastClr="000000"/>
                </a:solidFill>
                <a:ea typeface="DengXian" panose="020B0503020204020204" pitchFamily="2" charset="-122"/>
                <a:cs typeface="DokChampa" panose="020B0502040204020203" pitchFamily="34" charset="-34"/>
              </a:rPr>
              <a:t>aussi </a:t>
            </a:r>
            <a:r>
              <a:rPr lang="fr-FR" altLang="fr-FR" sz="2500" dirty="0" smtClean="0">
                <a:solidFill>
                  <a:sysClr val="windowText" lastClr="000000"/>
                </a:solidFill>
                <a:ea typeface="DengXian" panose="020B0503020204020204" pitchFamily="2" charset="-122"/>
                <a:cs typeface="DokChampa" panose="020B0502040204020203" pitchFamily="34" charset="-34"/>
              </a:rPr>
              <a:t>pour les paysagistes. </a:t>
            </a:r>
            <a:endParaRPr kumimoji="0" lang="fr-FR" altLang="fr-FR" sz="2500" b="1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DengXian" panose="020B0503020204020204" pitchFamily="2" charset="-122"/>
              <a:cs typeface="DokChampa" panose="020B0502040204020203" pitchFamily="34" charset="-34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EA6CFB4-7693-4428-9572-7394E185CB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924" y="933316"/>
            <a:ext cx="3447038" cy="11490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7D2B41-CCF4-48A5-B8E9-6F650638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664" y="174791"/>
            <a:ext cx="1609725" cy="51435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1935AC5-2107-4A23-B53B-C844E3C0DABA}"/>
              </a:ext>
            </a:extLst>
          </p:cNvPr>
          <p:cNvSpPr txBox="1"/>
          <p:nvPr/>
        </p:nvSpPr>
        <p:spPr>
          <a:xfrm>
            <a:off x="998640" y="7036353"/>
            <a:ext cx="52933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#</a:t>
            </a:r>
            <a:r>
              <a:rPr lang="fr-FR" sz="1600" smtClean="0"/>
              <a:t>atpdarmorrecrute</a:t>
            </a:r>
            <a:r>
              <a:rPr lang="fr-FR" sz="1600" dirty="0" smtClean="0"/>
              <a:t> #</a:t>
            </a:r>
            <a:r>
              <a:rPr lang="fr-FR" sz="1600" dirty="0" err="1" smtClean="0"/>
              <a:t>creation</a:t>
            </a:r>
            <a:r>
              <a:rPr lang="fr-FR" sz="1600" dirty="0" smtClean="0"/>
              <a:t> #jardin #</a:t>
            </a:r>
            <a:r>
              <a:rPr lang="fr-FR" sz="1600" dirty="0" err="1" smtClean="0"/>
              <a:t>capsizun</a:t>
            </a:r>
            <a:r>
              <a:rPr lang="fr-FR" sz="1600" dirty="0" smtClean="0"/>
              <a:t> </a:t>
            </a:r>
            <a:endParaRPr lang="fr-FR" sz="1600" dirty="0"/>
          </a:p>
          <a:p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7531E02-9C6A-4901-802A-7C552E9DC25C}"/>
              </a:ext>
            </a:extLst>
          </p:cNvPr>
          <p:cNvSpPr/>
          <p:nvPr/>
        </p:nvSpPr>
        <p:spPr>
          <a:xfrm rot="16200000">
            <a:off x="7348251" y="5740295"/>
            <a:ext cx="22685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000" b="1" i="1" dirty="0"/>
              <a:t>D’après une création originale </a:t>
            </a:r>
            <a:r>
              <a:rPr lang="fr-FR" altLang="fr-FR" sz="1000" b="1" i="1" dirty="0" err="1"/>
              <a:t>Notchup</a:t>
            </a:r>
            <a:endParaRPr lang="fr-FR" sz="1000" dirty="0"/>
          </a:p>
        </p:txBody>
      </p:sp>
      <p:sp>
        <p:nvSpPr>
          <p:cNvPr id="3" name="ZoneTexte 2"/>
          <p:cNvSpPr txBox="1"/>
          <p:nvPr/>
        </p:nvSpPr>
        <p:spPr>
          <a:xfrm>
            <a:off x="998640" y="7645219"/>
            <a:ext cx="45349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#</a:t>
            </a:r>
            <a:r>
              <a:rPr lang="fr-FR" sz="1600" dirty="0" err="1" smtClean="0"/>
              <a:t>quimpercornouaille</a:t>
            </a:r>
            <a:endParaRPr lang="fr-FR" sz="1600" dirty="0" smtClean="0"/>
          </a:p>
          <a:p>
            <a:r>
              <a:rPr lang="fr-FR" sz="1600" dirty="0" smtClean="0"/>
              <a:t>#</a:t>
            </a:r>
            <a:r>
              <a:rPr lang="fr-FR" sz="1600" dirty="0" err="1" smtClean="0"/>
              <a:t>nourritvotreinspiration</a:t>
            </a:r>
            <a:endParaRPr lang="fr-FR" sz="1600" dirty="0" smtClean="0"/>
          </a:p>
          <a:p>
            <a:r>
              <a:rPr lang="fr-FR" sz="1600" dirty="0" smtClean="0"/>
              <a:t>#</a:t>
            </a:r>
            <a:r>
              <a:rPr lang="fr-FR" sz="1600" dirty="0" err="1" smtClean="0"/>
              <a:t>quimpercornouaillenourritvotreinspiration</a:t>
            </a:r>
            <a:endParaRPr lang="fr-FR" sz="1600" dirty="0"/>
          </a:p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63" b="40376"/>
          <a:stretch/>
        </p:blipFill>
        <p:spPr>
          <a:xfrm>
            <a:off x="4892742" y="8017536"/>
            <a:ext cx="4098748" cy="60089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" r="9596" b="3454"/>
          <a:stretch/>
        </p:blipFill>
        <p:spPr>
          <a:xfrm>
            <a:off x="1037829" y="2099284"/>
            <a:ext cx="6917451" cy="4869977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831" y="7135658"/>
            <a:ext cx="2381250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943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7057</TotalTime>
  <Words>29</Words>
  <Application>Microsoft Office PowerPoint</Application>
  <PresentationFormat>Personnalisé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DengXian</vt:lpstr>
      <vt:lpstr>DokChampa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Basse</dc:creator>
  <cp:lastModifiedBy>AJOUX DIT MALTHES Juliette</cp:lastModifiedBy>
  <cp:revision>20</cp:revision>
  <dcterms:created xsi:type="dcterms:W3CDTF">2019-04-08T08:24:12Z</dcterms:created>
  <dcterms:modified xsi:type="dcterms:W3CDTF">2019-12-19T08:17:06Z</dcterms:modified>
</cp:coreProperties>
</file>