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</p:sldIdLst>
  <p:sldSz cx="13003213" cy="6500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5" d="100"/>
          <a:sy n="95" d="100"/>
        </p:scale>
        <p:origin x="84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402" y="1063907"/>
            <a:ext cx="9752410" cy="2263246"/>
          </a:xfrm>
        </p:spPr>
        <p:txBody>
          <a:bodyPr anchor="b"/>
          <a:lstStyle>
            <a:lvl1pPr algn="ctr">
              <a:defRPr sz="568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402" y="3414432"/>
            <a:ext cx="9752410" cy="1569525"/>
          </a:xfrm>
        </p:spPr>
        <p:txBody>
          <a:bodyPr/>
          <a:lstStyle>
            <a:lvl1pPr marL="0" indent="0" algn="ctr">
              <a:buNone/>
              <a:defRPr sz="2275"/>
            </a:lvl1pPr>
            <a:lvl2pPr marL="433380" indent="0" algn="ctr">
              <a:buNone/>
              <a:defRPr sz="1896"/>
            </a:lvl2pPr>
            <a:lvl3pPr marL="866760" indent="0" algn="ctr">
              <a:buNone/>
              <a:defRPr sz="1706"/>
            </a:lvl3pPr>
            <a:lvl4pPr marL="1300140" indent="0" algn="ctr">
              <a:buNone/>
              <a:defRPr sz="1517"/>
            </a:lvl4pPr>
            <a:lvl5pPr marL="1733520" indent="0" algn="ctr">
              <a:buNone/>
              <a:defRPr sz="1517"/>
            </a:lvl5pPr>
            <a:lvl6pPr marL="2166899" indent="0" algn="ctr">
              <a:buNone/>
              <a:defRPr sz="1517"/>
            </a:lvl6pPr>
            <a:lvl7pPr marL="2600279" indent="0" algn="ctr">
              <a:buNone/>
              <a:defRPr sz="1517"/>
            </a:lvl7pPr>
            <a:lvl8pPr marL="3033659" indent="0" algn="ctr">
              <a:buNone/>
              <a:defRPr sz="1517"/>
            </a:lvl8pPr>
            <a:lvl9pPr marL="3467039" indent="0" algn="ctr">
              <a:buNone/>
              <a:defRPr sz="1517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366EF-BB69-4843-BFDE-2D50613C5FD1}" type="datetimeFigureOut">
              <a:rPr lang="fr-FR" smtClean="0"/>
              <a:t>22/11/2019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ED16D-088B-4879-8B47-8FF5782190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9397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366EF-BB69-4843-BFDE-2D50613C5FD1}" type="datetimeFigureOut">
              <a:rPr lang="fr-FR" smtClean="0"/>
              <a:t>22/11/2019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ED16D-088B-4879-8B47-8FF5782190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0910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05424" y="346108"/>
            <a:ext cx="2803818" cy="5509139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3971" y="346108"/>
            <a:ext cx="8248913" cy="5509139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366EF-BB69-4843-BFDE-2D50613C5FD1}" type="datetimeFigureOut">
              <a:rPr lang="fr-FR" smtClean="0"/>
              <a:t>22/11/2019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ED16D-088B-4879-8B47-8FF5782190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0913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366EF-BB69-4843-BFDE-2D50613C5FD1}" type="datetimeFigureOut">
              <a:rPr lang="fr-FR" smtClean="0"/>
              <a:t>22/11/2019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ED16D-088B-4879-8B47-8FF5782190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066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198" y="1620690"/>
            <a:ext cx="11215271" cy="2704157"/>
          </a:xfrm>
        </p:spPr>
        <p:txBody>
          <a:bodyPr anchor="b"/>
          <a:lstStyle>
            <a:lvl1pPr>
              <a:defRPr sz="568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198" y="4350429"/>
            <a:ext cx="11215271" cy="1422052"/>
          </a:xfrm>
        </p:spPr>
        <p:txBody>
          <a:bodyPr/>
          <a:lstStyle>
            <a:lvl1pPr marL="0" indent="0">
              <a:buNone/>
              <a:defRPr sz="2275">
                <a:solidFill>
                  <a:schemeClr val="tx1">
                    <a:tint val="75000"/>
                  </a:schemeClr>
                </a:solidFill>
              </a:defRPr>
            </a:lvl1pPr>
            <a:lvl2pPr marL="433380" indent="0">
              <a:buNone/>
              <a:defRPr sz="1896">
                <a:solidFill>
                  <a:schemeClr val="tx1">
                    <a:tint val="75000"/>
                  </a:schemeClr>
                </a:solidFill>
              </a:defRPr>
            </a:lvl2pPr>
            <a:lvl3pPr marL="866760" indent="0">
              <a:buNone/>
              <a:defRPr sz="1706">
                <a:solidFill>
                  <a:schemeClr val="tx1">
                    <a:tint val="75000"/>
                  </a:schemeClr>
                </a:solidFill>
              </a:defRPr>
            </a:lvl3pPr>
            <a:lvl4pPr marL="1300140" indent="0">
              <a:buNone/>
              <a:defRPr sz="1517">
                <a:solidFill>
                  <a:schemeClr val="tx1">
                    <a:tint val="75000"/>
                  </a:schemeClr>
                </a:solidFill>
              </a:defRPr>
            </a:lvl4pPr>
            <a:lvl5pPr marL="1733520" indent="0">
              <a:buNone/>
              <a:defRPr sz="1517">
                <a:solidFill>
                  <a:schemeClr val="tx1">
                    <a:tint val="75000"/>
                  </a:schemeClr>
                </a:solidFill>
              </a:defRPr>
            </a:lvl5pPr>
            <a:lvl6pPr marL="2166899" indent="0">
              <a:buNone/>
              <a:defRPr sz="1517">
                <a:solidFill>
                  <a:schemeClr val="tx1">
                    <a:tint val="75000"/>
                  </a:schemeClr>
                </a:solidFill>
              </a:defRPr>
            </a:lvl6pPr>
            <a:lvl7pPr marL="2600279" indent="0">
              <a:buNone/>
              <a:defRPr sz="1517">
                <a:solidFill>
                  <a:schemeClr val="tx1">
                    <a:tint val="75000"/>
                  </a:schemeClr>
                </a:solidFill>
              </a:defRPr>
            </a:lvl7pPr>
            <a:lvl8pPr marL="3033659" indent="0">
              <a:buNone/>
              <a:defRPr sz="1517">
                <a:solidFill>
                  <a:schemeClr val="tx1">
                    <a:tint val="75000"/>
                  </a:schemeClr>
                </a:solidFill>
              </a:defRPr>
            </a:lvl8pPr>
            <a:lvl9pPr marL="3467039" indent="0">
              <a:buNone/>
              <a:defRPr sz="151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366EF-BB69-4843-BFDE-2D50613C5FD1}" type="datetimeFigureOut">
              <a:rPr lang="fr-FR" smtClean="0"/>
              <a:t>22/11/2019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ED16D-088B-4879-8B47-8FF5782190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1481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3971" y="1730541"/>
            <a:ext cx="5526366" cy="412470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82876" y="1730541"/>
            <a:ext cx="5526366" cy="412470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366EF-BB69-4843-BFDE-2D50613C5FD1}" type="datetimeFigureOut">
              <a:rPr lang="fr-FR" smtClean="0"/>
              <a:t>22/11/2019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ED16D-088B-4879-8B47-8FF5782190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6413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665" y="346109"/>
            <a:ext cx="11215271" cy="125652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665" y="1593603"/>
            <a:ext cx="5500968" cy="781000"/>
          </a:xfrm>
        </p:spPr>
        <p:txBody>
          <a:bodyPr anchor="b"/>
          <a:lstStyle>
            <a:lvl1pPr marL="0" indent="0">
              <a:buNone/>
              <a:defRPr sz="2275" b="1"/>
            </a:lvl1pPr>
            <a:lvl2pPr marL="433380" indent="0">
              <a:buNone/>
              <a:defRPr sz="1896" b="1"/>
            </a:lvl2pPr>
            <a:lvl3pPr marL="866760" indent="0">
              <a:buNone/>
              <a:defRPr sz="1706" b="1"/>
            </a:lvl3pPr>
            <a:lvl4pPr marL="1300140" indent="0">
              <a:buNone/>
              <a:defRPr sz="1517" b="1"/>
            </a:lvl4pPr>
            <a:lvl5pPr marL="1733520" indent="0">
              <a:buNone/>
              <a:defRPr sz="1517" b="1"/>
            </a:lvl5pPr>
            <a:lvl6pPr marL="2166899" indent="0">
              <a:buNone/>
              <a:defRPr sz="1517" b="1"/>
            </a:lvl6pPr>
            <a:lvl7pPr marL="2600279" indent="0">
              <a:buNone/>
              <a:defRPr sz="1517" b="1"/>
            </a:lvl7pPr>
            <a:lvl8pPr marL="3033659" indent="0">
              <a:buNone/>
              <a:defRPr sz="1517" b="1"/>
            </a:lvl8pPr>
            <a:lvl9pPr marL="3467039" indent="0">
              <a:buNone/>
              <a:defRPr sz="1517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665" y="2374602"/>
            <a:ext cx="5500968" cy="34926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2877" y="1593603"/>
            <a:ext cx="5528059" cy="781000"/>
          </a:xfrm>
        </p:spPr>
        <p:txBody>
          <a:bodyPr anchor="b"/>
          <a:lstStyle>
            <a:lvl1pPr marL="0" indent="0">
              <a:buNone/>
              <a:defRPr sz="2275" b="1"/>
            </a:lvl1pPr>
            <a:lvl2pPr marL="433380" indent="0">
              <a:buNone/>
              <a:defRPr sz="1896" b="1"/>
            </a:lvl2pPr>
            <a:lvl3pPr marL="866760" indent="0">
              <a:buNone/>
              <a:defRPr sz="1706" b="1"/>
            </a:lvl3pPr>
            <a:lvl4pPr marL="1300140" indent="0">
              <a:buNone/>
              <a:defRPr sz="1517" b="1"/>
            </a:lvl4pPr>
            <a:lvl5pPr marL="1733520" indent="0">
              <a:buNone/>
              <a:defRPr sz="1517" b="1"/>
            </a:lvl5pPr>
            <a:lvl6pPr marL="2166899" indent="0">
              <a:buNone/>
              <a:defRPr sz="1517" b="1"/>
            </a:lvl6pPr>
            <a:lvl7pPr marL="2600279" indent="0">
              <a:buNone/>
              <a:defRPr sz="1517" b="1"/>
            </a:lvl7pPr>
            <a:lvl8pPr marL="3033659" indent="0">
              <a:buNone/>
              <a:defRPr sz="1517" b="1"/>
            </a:lvl8pPr>
            <a:lvl9pPr marL="3467039" indent="0">
              <a:buNone/>
              <a:defRPr sz="1517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2877" y="2374602"/>
            <a:ext cx="5528059" cy="34926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366EF-BB69-4843-BFDE-2D50613C5FD1}" type="datetimeFigureOut">
              <a:rPr lang="fr-FR" smtClean="0"/>
              <a:t>22/11/2019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ED16D-088B-4879-8B47-8FF5782190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9217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366EF-BB69-4843-BFDE-2D50613C5FD1}" type="datetimeFigureOut">
              <a:rPr lang="fr-FR" smtClean="0"/>
              <a:t>22/11/2019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ED16D-088B-4879-8B47-8FF5782190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1887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366EF-BB69-4843-BFDE-2D50613C5FD1}" type="datetimeFigureOut">
              <a:rPr lang="fr-FR" smtClean="0"/>
              <a:t>22/11/2019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ED16D-088B-4879-8B47-8FF5782190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9671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665" y="433388"/>
            <a:ext cx="4193874" cy="1516856"/>
          </a:xfrm>
        </p:spPr>
        <p:txBody>
          <a:bodyPr anchor="b"/>
          <a:lstStyle>
            <a:lvl1pPr>
              <a:defRPr sz="303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8059" y="935997"/>
            <a:ext cx="6582877" cy="4619791"/>
          </a:xfrm>
        </p:spPr>
        <p:txBody>
          <a:bodyPr/>
          <a:lstStyle>
            <a:lvl1pPr>
              <a:defRPr sz="3033"/>
            </a:lvl1pPr>
            <a:lvl2pPr>
              <a:defRPr sz="2654"/>
            </a:lvl2pPr>
            <a:lvl3pPr>
              <a:defRPr sz="2275"/>
            </a:lvl3pPr>
            <a:lvl4pPr>
              <a:defRPr sz="1896"/>
            </a:lvl4pPr>
            <a:lvl5pPr>
              <a:defRPr sz="1896"/>
            </a:lvl5pPr>
            <a:lvl6pPr>
              <a:defRPr sz="1896"/>
            </a:lvl6pPr>
            <a:lvl7pPr>
              <a:defRPr sz="1896"/>
            </a:lvl7pPr>
            <a:lvl8pPr>
              <a:defRPr sz="1896"/>
            </a:lvl8pPr>
            <a:lvl9pPr>
              <a:defRPr sz="1896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665" y="1950244"/>
            <a:ext cx="4193874" cy="3613068"/>
          </a:xfrm>
        </p:spPr>
        <p:txBody>
          <a:bodyPr/>
          <a:lstStyle>
            <a:lvl1pPr marL="0" indent="0">
              <a:buNone/>
              <a:defRPr sz="1517"/>
            </a:lvl1pPr>
            <a:lvl2pPr marL="433380" indent="0">
              <a:buNone/>
              <a:defRPr sz="1327"/>
            </a:lvl2pPr>
            <a:lvl3pPr marL="866760" indent="0">
              <a:buNone/>
              <a:defRPr sz="1137"/>
            </a:lvl3pPr>
            <a:lvl4pPr marL="1300140" indent="0">
              <a:buNone/>
              <a:defRPr sz="948"/>
            </a:lvl4pPr>
            <a:lvl5pPr marL="1733520" indent="0">
              <a:buNone/>
              <a:defRPr sz="948"/>
            </a:lvl5pPr>
            <a:lvl6pPr marL="2166899" indent="0">
              <a:buNone/>
              <a:defRPr sz="948"/>
            </a:lvl6pPr>
            <a:lvl7pPr marL="2600279" indent="0">
              <a:buNone/>
              <a:defRPr sz="948"/>
            </a:lvl7pPr>
            <a:lvl8pPr marL="3033659" indent="0">
              <a:buNone/>
              <a:defRPr sz="948"/>
            </a:lvl8pPr>
            <a:lvl9pPr marL="3467039" indent="0">
              <a:buNone/>
              <a:defRPr sz="948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366EF-BB69-4843-BFDE-2D50613C5FD1}" type="datetimeFigureOut">
              <a:rPr lang="fr-FR" smtClean="0"/>
              <a:t>22/11/2019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ED16D-088B-4879-8B47-8FF5782190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7700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665" y="433388"/>
            <a:ext cx="4193874" cy="1516856"/>
          </a:xfrm>
        </p:spPr>
        <p:txBody>
          <a:bodyPr anchor="b"/>
          <a:lstStyle>
            <a:lvl1pPr>
              <a:defRPr sz="303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28059" y="935997"/>
            <a:ext cx="6582877" cy="4619791"/>
          </a:xfrm>
        </p:spPr>
        <p:txBody>
          <a:bodyPr anchor="t"/>
          <a:lstStyle>
            <a:lvl1pPr marL="0" indent="0">
              <a:buNone/>
              <a:defRPr sz="3033"/>
            </a:lvl1pPr>
            <a:lvl2pPr marL="433380" indent="0">
              <a:buNone/>
              <a:defRPr sz="2654"/>
            </a:lvl2pPr>
            <a:lvl3pPr marL="866760" indent="0">
              <a:buNone/>
              <a:defRPr sz="2275"/>
            </a:lvl3pPr>
            <a:lvl4pPr marL="1300140" indent="0">
              <a:buNone/>
              <a:defRPr sz="1896"/>
            </a:lvl4pPr>
            <a:lvl5pPr marL="1733520" indent="0">
              <a:buNone/>
              <a:defRPr sz="1896"/>
            </a:lvl5pPr>
            <a:lvl6pPr marL="2166899" indent="0">
              <a:buNone/>
              <a:defRPr sz="1896"/>
            </a:lvl6pPr>
            <a:lvl7pPr marL="2600279" indent="0">
              <a:buNone/>
              <a:defRPr sz="1896"/>
            </a:lvl7pPr>
            <a:lvl8pPr marL="3033659" indent="0">
              <a:buNone/>
              <a:defRPr sz="1896"/>
            </a:lvl8pPr>
            <a:lvl9pPr marL="3467039" indent="0">
              <a:buNone/>
              <a:defRPr sz="1896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665" y="1950244"/>
            <a:ext cx="4193874" cy="3613068"/>
          </a:xfrm>
        </p:spPr>
        <p:txBody>
          <a:bodyPr/>
          <a:lstStyle>
            <a:lvl1pPr marL="0" indent="0">
              <a:buNone/>
              <a:defRPr sz="1517"/>
            </a:lvl1pPr>
            <a:lvl2pPr marL="433380" indent="0">
              <a:buNone/>
              <a:defRPr sz="1327"/>
            </a:lvl2pPr>
            <a:lvl3pPr marL="866760" indent="0">
              <a:buNone/>
              <a:defRPr sz="1137"/>
            </a:lvl3pPr>
            <a:lvl4pPr marL="1300140" indent="0">
              <a:buNone/>
              <a:defRPr sz="948"/>
            </a:lvl4pPr>
            <a:lvl5pPr marL="1733520" indent="0">
              <a:buNone/>
              <a:defRPr sz="948"/>
            </a:lvl5pPr>
            <a:lvl6pPr marL="2166899" indent="0">
              <a:buNone/>
              <a:defRPr sz="948"/>
            </a:lvl6pPr>
            <a:lvl7pPr marL="2600279" indent="0">
              <a:buNone/>
              <a:defRPr sz="948"/>
            </a:lvl7pPr>
            <a:lvl8pPr marL="3033659" indent="0">
              <a:buNone/>
              <a:defRPr sz="948"/>
            </a:lvl8pPr>
            <a:lvl9pPr marL="3467039" indent="0">
              <a:buNone/>
              <a:defRPr sz="948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366EF-BB69-4843-BFDE-2D50613C5FD1}" type="datetimeFigureOut">
              <a:rPr lang="fr-FR" smtClean="0"/>
              <a:t>22/11/2019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ED16D-088B-4879-8B47-8FF5782190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6797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3971" y="346109"/>
            <a:ext cx="11215271" cy="12565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3971" y="1730541"/>
            <a:ext cx="11215271" cy="41247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71" y="6025291"/>
            <a:ext cx="2925723" cy="3461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3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366EF-BB69-4843-BFDE-2D50613C5FD1}" type="datetimeFigureOut">
              <a:rPr lang="fr-FR" smtClean="0"/>
              <a:t>22/11/2019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07315" y="6025291"/>
            <a:ext cx="4388584" cy="3461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3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83519" y="6025291"/>
            <a:ext cx="2925723" cy="3461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3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ED16D-088B-4879-8B47-8FF5782190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3306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866760" rtl="0" eaLnBrk="1" latinLnBrk="0" hangingPunct="1">
        <a:lnSpc>
          <a:spcPct val="90000"/>
        </a:lnSpc>
        <a:spcBef>
          <a:spcPct val="0"/>
        </a:spcBef>
        <a:buNone/>
        <a:defRPr sz="417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690" indent="-216690" algn="l" defTabSz="866760" rtl="0" eaLnBrk="1" latinLnBrk="0" hangingPunct="1">
        <a:lnSpc>
          <a:spcPct val="90000"/>
        </a:lnSpc>
        <a:spcBef>
          <a:spcPts val="948"/>
        </a:spcBef>
        <a:buFont typeface="Arial" panose="020B0604020202020204" pitchFamily="34" charset="0"/>
        <a:buChar char="•"/>
        <a:defRPr sz="2654" kern="1200">
          <a:solidFill>
            <a:schemeClr val="tx1"/>
          </a:solidFill>
          <a:latin typeface="+mn-lt"/>
          <a:ea typeface="+mn-ea"/>
          <a:cs typeface="+mn-cs"/>
        </a:defRPr>
      </a:lvl1pPr>
      <a:lvl2pPr marL="650070" indent="-216690" algn="l" defTabSz="866760" rtl="0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2275" kern="1200">
          <a:solidFill>
            <a:schemeClr val="tx1"/>
          </a:solidFill>
          <a:latin typeface="+mn-lt"/>
          <a:ea typeface="+mn-ea"/>
          <a:cs typeface="+mn-cs"/>
        </a:defRPr>
      </a:lvl2pPr>
      <a:lvl3pPr marL="1083450" indent="-216690" algn="l" defTabSz="866760" rtl="0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896" kern="1200">
          <a:solidFill>
            <a:schemeClr val="tx1"/>
          </a:solidFill>
          <a:latin typeface="+mn-lt"/>
          <a:ea typeface="+mn-ea"/>
          <a:cs typeface="+mn-cs"/>
        </a:defRPr>
      </a:lvl3pPr>
      <a:lvl4pPr marL="1516830" indent="-216690" algn="l" defTabSz="866760" rtl="0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706" kern="1200">
          <a:solidFill>
            <a:schemeClr val="tx1"/>
          </a:solidFill>
          <a:latin typeface="+mn-lt"/>
          <a:ea typeface="+mn-ea"/>
          <a:cs typeface="+mn-cs"/>
        </a:defRPr>
      </a:lvl4pPr>
      <a:lvl5pPr marL="1950209" indent="-216690" algn="l" defTabSz="866760" rtl="0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706" kern="1200">
          <a:solidFill>
            <a:schemeClr val="tx1"/>
          </a:solidFill>
          <a:latin typeface="+mn-lt"/>
          <a:ea typeface="+mn-ea"/>
          <a:cs typeface="+mn-cs"/>
        </a:defRPr>
      </a:lvl5pPr>
      <a:lvl6pPr marL="2383589" indent="-216690" algn="l" defTabSz="866760" rtl="0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706" kern="1200">
          <a:solidFill>
            <a:schemeClr val="tx1"/>
          </a:solidFill>
          <a:latin typeface="+mn-lt"/>
          <a:ea typeface="+mn-ea"/>
          <a:cs typeface="+mn-cs"/>
        </a:defRPr>
      </a:lvl6pPr>
      <a:lvl7pPr marL="2816969" indent="-216690" algn="l" defTabSz="866760" rtl="0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706" kern="1200">
          <a:solidFill>
            <a:schemeClr val="tx1"/>
          </a:solidFill>
          <a:latin typeface="+mn-lt"/>
          <a:ea typeface="+mn-ea"/>
          <a:cs typeface="+mn-cs"/>
        </a:defRPr>
      </a:lvl7pPr>
      <a:lvl8pPr marL="3250349" indent="-216690" algn="l" defTabSz="866760" rtl="0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706" kern="1200">
          <a:solidFill>
            <a:schemeClr val="tx1"/>
          </a:solidFill>
          <a:latin typeface="+mn-lt"/>
          <a:ea typeface="+mn-ea"/>
          <a:cs typeface="+mn-cs"/>
        </a:defRPr>
      </a:lvl8pPr>
      <a:lvl9pPr marL="3683729" indent="-216690" algn="l" defTabSz="866760" rtl="0" eaLnBrk="1" latinLnBrk="0" hangingPunct="1">
        <a:lnSpc>
          <a:spcPct val="90000"/>
        </a:lnSpc>
        <a:spcBef>
          <a:spcPts val="474"/>
        </a:spcBef>
        <a:buFont typeface="Arial" panose="020B0604020202020204" pitchFamily="34" charset="0"/>
        <a:buChar char="•"/>
        <a:defRPr sz="17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66760" rtl="0" eaLnBrk="1" latinLnBrk="0" hangingPunct="1">
        <a:defRPr sz="1706" kern="1200">
          <a:solidFill>
            <a:schemeClr val="tx1"/>
          </a:solidFill>
          <a:latin typeface="+mn-lt"/>
          <a:ea typeface="+mn-ea"/>
          <a:cs typeface="+mn-cs"/>
        </a:defRPr>
      </a:lvl1pPr>
      <a:lvl2pPr marL="433380" algn="l" defTabSz="866760" rtl="0" eaLnBrk="1" latinLnBrk="0" hangingPunct="1">
        <a:defRPr sz="1706" kern="1200">
          <a:solidFill>
            <a:schemeClr val="tx1"/>
          </a:solidFill>
          <a:latin typeface="+mn-lt"/>
          <a:ea typeface="+mn-ea"/>
          <a:cs typeface="+mn-cs"/>
        </a:defRPr>
      </a:lvl2pPr>
      <a:lvl3pPr marL="866760" algn="l" defTabSz="866760" rtl="0" eaLnBrk="1" latinLnBrk="0" hangingPunct="1">
        <a:defRPr sz="1706" kern="1200">
          <a:solidFill>
            <a:schemeClr val="tx1"/>
          </a:solidFill>
          <a:latin typeface="+mn-lt"/>
          <a:ea typeface="+mn-ea"/>
          <a:cs typeface="+mn-cs"/>
        </a:defRPr>
      </a:lvl3pPr>
      <a:lvl4pPr marL="1300140" algn="l" defTabSz="866760" rtl="0" eaLnBrk="1" latinLnBrk="0" hangingPunct="1">
        <a:defRPr sz="1706" kern="1200">
          <a:solidFill>
            <a:schemeClr val="tx1"/>
          </a:solidFill>
          <a:latin typeface="+mn-lt"/>
          <a:ea typeface="+mn-ea"/>
          <a:cs typeface="+mn-cs"/>
        </a:defRPr>
      </a:lvl4pPr>
      <a:lvl5pPr marL="1733520" algn="l" defTabSz="866760" rtl="0" eaLnBrk="1" latinLnBrk="0" hangingPunct="1">
        <a:defRPr sz="1706" kern="1200">
          <a:solidFill>
            <a:schemeClr val="tx1"/>
          </a:solidFill>
          <a:latin typeface="+mn-lt"/>
          <a:ea typeface="+mn-ea"/>
          <a:cs typeface="+mn-cs"/>
        </a:defRPr>
      </a:lvl5pPr>
      <a:lvl6pPr marL="2166899" algn="l" defTabSz="866760" rtl="0" eaLnBrk="1" latinLnBrk="0" hangingPunct="1">
        <a:defRPr sz="1706" kern="1200">
          <a:solidFill>
            <a:schemeClr val="tx1"/>
          </a:solidFill>
          <a:latin typeface="+mn-lt"/>
          <a:ea typeface="+mn-ea"/>
          <a:cs typeface="+mn-cs"/>
        </a:defRPr>
      </a:lvl6pPr>
      <a:lvl7pPr marL="2600279" algn="l" defTabSz="866760" rtl="0" eaLnBrk="1" latinLnBrk="0" hangingPunct="1">
        <a:defRPr sz="1706" kern="1200">
          <a:solidFill>
            <a:schemeClr val="tx1"/>
          </a:solidFill>
          <a:latin typeface="+mn-lt"/>
          <a:ea typeface="+mn-ea"/>
          <a:cs typeface="+mn-cs"/>
        </a:defRPr>
      </a:lvl7pPr>
      <a:lvl8pPr marL="3033659" algn="l" defTabSz="866760" rtl="0" eaLnBrk="1" latinLnBrk="0" hangingPunct="1">
        <a:defRPr sz="1706" kern="1200">
          <a:solidFill>
            <a:schemeClr val="tx1"/>
          </a:solidFill>
          <a:latin typeface="+mn-lt"/>
          <a:ea typeface="+mn-ea"/>
          <a:cs typeface="+mn-cs"/>
        </a:defRPr>
      </a:lvl8pPr>
      <a:lvl9pPr marL="3467039" algn="l" defTabSz="866760" rtl="0" eaLnBrk="1" latinLnBrk="0" hangingPunct="1">
        <a:defRPr sz="17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EFFFE675-A1C7-46AB-83D4-018FF9736F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55924" y="1176089"/>
            <a:ext cx="3291097" cy="640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794" tIns="34397" rIns="68794" bIns="34397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687908">
              <a:lnSpc>
                <a:spcPts val="2784"/>
              </a:lnSpc>
            </a:pPr>
            <a:r>
              <a:rPr lang="fr-FR" altLang="fr-FR" sz="3009" dirty="0">
                <a:solidFill>
                  <a:sysClr val="windowText" lastClr="000000"/>
                </a:solidFill>
                <a:ea typeface="DengXian" panose="020B0503020204020204" pitchFamily="2" charset="-122"/>
                <a:cs typeface="DokChampa" panose="020B0502040204020203" pitchFamily="34" charset="-34"/>
              </a:rPr>
              <a:t>Venez pour ………., mais aussi pour ……..</a:t>
            </a:r>
            <a:endParaRPr lang="fr-FR" altLang="fr-FR" sz="3009" i="1" dirty="0">
              <a:solidFill>
                <a:sysClr val="windowText" lastClr="000000"/>
              </a:solidFill>
              <a:ea typeface="DengXian" panose="020B0503020204020204" pitchFamily="2" charset="-122"/>
              <a:cs typeface="DokChampa" panose="020B0502040204020203" pitchFamily="34" charset="-34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EA6CFB4-7693-4428-9572-7394E185CB2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3864" y="4249320"/>
            <a:ext cx="3226212" cy="107540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1F7D2B41-CCF4-48A5-B8E9-6F650638F8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9584" y="131503"/>
            <a:ext cx="1211064" cy="386967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B21D3CEB-8972-4708-815F-99EED6C2DA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0107" y="5136898"/>
            <a:ext cx="2417381" cy="829066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F0B0BB2B-FC75-4C9D-9604-892C6E757ED7}"/>
              </a:ext>
            </a:extLst>
          </p:cNvPr>
          <p:cNvSpPr/>
          <p:nvPr/>
        </p:nvSpPr>
        <p:spPr>
          <a:xfrm>
            <a:off x="232566" y="254429"/>
            <a:ext cx="8101538" cy="48791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354" i="1" dirty="0">
                <a:solidFill>
                  <a:schemeClr val="bg1">
                    <a:lumMod val="65000"/>
                  </a:schemeClr>
                </a:solidFill>
              </a:rPr>
              <a:t>Votre visuel HD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7531E02-9C6A-4901-802A-7C552E9DC25C}"/>
              </a:ext>
            </a:extLst>
          </p:cNvPr>
          <p:cNvSpPr/>
          <p:nvPr/>
        </p:nvSpPr>
        <p:spPr>
          <a:xfrm rot="16200000">
            <a:off x="7553920" y="4145285"/>
            <a:ext cx="1768433" cy="2080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altLang="fr-FR" sz="752" b="1" i="1" dirty="0"/>
              <a:t>D’après une création originale </a:t>
            </a:r>
            <a:r>
              <a:rPr lang="fr-FR" altLang="fr-FR" sz="752" b="1" i="1" dirty="0" err="1"/>
              <a:t>Notchup</a:t>
            </a:r>
            <a:endParaRPr lang="fr-FR" sz="752" dirty="0"/>
          </a:p>
        </p:txBody>
      </p:sp>
      <p:sp>
        <p:nvSpPr>
          <p:cNvPr id="14" name="ZoneTexte 13"/>
          <p:cNvSpPr txBox="1"/>
          <p:nvPr/>
        </p:nvSpPr>
        <p:spPr>
          <a:xfrm>
            <a:off x="232566" y="5680416"/>
            <a:ext cx="42891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#</a:t>
            </a:r>
            <a:r>
              <a:rPr lang="fr-FR" sz="1400" dirty="0" err="1" smtClean="0"/>
              <a:t>quimpercornouaille</a:t>
            </a:r>
            <a:endParaRPr lang="fr-FR" sz="1400" dirty="0" smtClean="0"/>
          </a:p>
          <a:p>
            <a:r>
              <a:rPr lang="fr-FR" sz="1400" dirty="0" smtClean="0"/>
              <a:t>#</a:t>
            </a:r>
            <a:r>
              <a:rPr lang="fr-FR" sz="1400" dirty="0" err="1" smtClean="0"/>
              <a:t>nourritvotreinspiration</a:t>
            </a:r>
            <a:endParaRPr lang="fr-FR" sz="1400" dirty="0" smtClean="0"/>
          </a:p>
          <a:p>
            <a:r>
              <a:rPr lang="fr-FR" sz="1400" dirty="0" smtClean="0"/>
              <a:t>#</a:t>
            </a:r>
            <a:r>
              <a:rPr lang="fr-FR" sz="1400" dirty="0" err="1" smtClean="0"/>
              <a:t>quimpercornouaillenourritvotreinspiration</a:t>
            </a:r>
            <a:endParaRPr lang="fr-FR" sz="1400" dirty="0"/>
          </a:p>
          <a:p>
            <a:endParaRPr lang="fr-FR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1935AC5-2107-4A23-B53B-C844E3C0DABA}"/>
              </a:ext>
            </a:extLst>
          </p:cNvPr>
          <p:cNvSpPr txBox="1"/>
          <p:nvPr/>
        </p:nvSpPr>
        <p:spPr>
          <a:xfrm>
            <a:off x="232566" y="5186236"/>
            <a:ext cx="377672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#</a:t>
            </a:r>
            <a:r>
              <a:rPr lang="fr-FR" sz="1600" dirty="0" err="1" smtClean="0"/>
              <a:t>nomdevotreentrepriserecrute</a:t>
            </a:r>
            <a:endParaRPr lang="fr-FR" sz="1600" dirty="0"/>
          </a:p>
          <a:p>
            <a:endParaRPr lang="fr-FR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063" b="40376"/>
          <a:stretch/>
        </p:blipFill>
        <p:spPr>
          <a:xfrm>
            <a:off x="4979423" y="5801789"/>
            <a:ext cx="4098748" cy="600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44057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8092</TotalTime>
  <Words>23</Words>
  <Application>Microsoft Office PowerPoint</Application>
  <PresentationFormat>Personnalisé</PresentationFormat>
  <Paragraphs>7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DengXian</vt:lpstr>
      <vt:lpstr>DokChampa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Aurélie Basse</dc:creator>
  <cp:lastModifiedBy>AJOUX DIT MALTHES Juliette</cp:lastModifiedBy>
  <cp:revision>23</cp:revision>
  <dcterms:created xsi:type="dcterms:W3CDTF">2019-04-08T08:24:12Z</dcterms:created>
  <dcterms:modified xsi:type="dcterms:W3CDTF">2019-11-22T13:11:19Z</dcterms:modified>
</cp:coreProperties>
</file>